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59" r:id="rId8"/>
    <p:sldId id="258" r:id="rId9"/>
    <p:sldId id="265" r:id="rId10"/>
    <p:sldId id="266" r:id="rId11"/>
    <p:sldId id="267" r:id="rId12"/>
    <p:sldId id="268" r:id="rId13"/>
    <p:sldId id="269" r:id="rId14"/>
    <p:sldId id="270" r:id="rId15"/>
    <p:sldId id="271" r:id="rId16"/>
    <p:sldId id="272" r:id="rId17"/>
    <p:sldId id="275" r:id="rId18"/>
    <p:sldId id="276" r:id="rId19"/>
    <p:sldId id="273" r:id="rId20"/>
    <p:sldId id="274"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44" d="100"/>
          <a:sy n="44" d="100"/>
        </p:scale>
        <p:origin x="-3480" y="-15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t>23/05/2013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618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t>23/05/2013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211759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t>23/05/2013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239814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t>23/05/2013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305532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A233-C2ED-4938-9173-F20E487FBB88}" type="datetimeFigureOut">
              <a:rPr lang="ms-MY" smtClean="0"/>
              <a:t>23/05/2013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363531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7AA233-C2ED-4938-9173-F20E487FBB88}" type="datetimeFigureOut">
              <a:rPr lang="ms-MY" smtClean="0"/>
              <a:t>23/05/2013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228407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7AA233-C2ED-4938-9173-F20E487FBB88}" type="datetimeFigureOut">
              <a:rPr lang="ms-MY" smtClean="0"/>
              <a:t>23/05/2013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182305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7AA233-C2ED-4938-9173-F20E487FBB88}" type="datetimeFigureOut">
              <a:rPr lang="ms-MY" smtClean="0"/>
              <a:t>23/05/2013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150988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AA233-C2ED-4938-9173-F20E487FBB88}" type="datetimeFigureOut">
              <a:rPr lang="ms-MY" smtClean="0"/>
              <a:t>23/05/2013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296559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t>23/05/2013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51494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t>23/05/2013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t>‹#›</a:t>
            </a:fld>
            <a:endParaRPr lang="ms-MY"/>
          </a:p>
        </p:txBody>
      </p:sp>
    </p:spTree>
    <p:extLst>
      <p:ext uri="{BB962C8B-B14F-4D97-AF65-F5344CB8AC3E}">
        <p14:creationId xmlns:p14="http://schemas.microsoft.com/office/powerpoint/2010/main" val="26565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AA233-C2ED-4938-9173-F20E487FBB88}" type="datetimeFigureOut">
              <a:rPr lang="ms-MY" smtClean="0"/>
              <a:t>23/05/2013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2E4-2001-4251-B1D4-F88F197B1558}" type="slidenum">
              <a:rPr lang="ms-MY" smtClean="0"/>
              <a:t>‹#›</a:t>
            </a:fld>
            <a:endParaRPr lang="ms-MY"/>
          </a:p>
        </p:txBody>
      </p:sp>
    </p:spTree>
    <p:extLst>
      <p:ext uri="{BB962C8B-B14F-4D97-AF65-F5344CB8AC3E}">
        <p14:creationId xmlns:p14="http://schemas.microsoft.com/office/powerpoint/2010/main" val="239600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20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107504" y="3609256"/>
            <a:ext cx="8915400" cy="3139321"/>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ingatlah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tatkala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wahyukan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kepadamu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Muhammad),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bahawa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Tuhanmu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meliputi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manusia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ilmuNya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kekuasaanNya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tiadalah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jadikan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mimpi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telah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perlihatkan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kepadamu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melainkan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sebagai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ujian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bagi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manusia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pokok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dilaknat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dalam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Al-Qur'an;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beri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takut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tetapi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semuanya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tidak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menambahkan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melainkan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kekufuran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melampau-lampau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1" y="1300932"/>
            <a:ext cx="9144000" cy="2308324"/>
          </a:xfrm>
          <a:prstGeom prst="rect">
            <a:avLst/>
          </a:prstGeom>
          <a:solidFill>
            <a:srgbClr val="002060">
              <a:alpha val="31000"/>
            </a:srgb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قُلْنَا لَكَ إِنَّ رَبَّكَ أَحَاطَ بِالنَّاسِ وَمَا جَعَلْنَا الرُّؤيَا الَّتِي أَرَيْنَاكَ إِلاَّ فِتْنَةً لِّلنَّاسِ وَالشَّجَرَةَ الْمَلْعُونَةَ فِي القُرْآنِ وَنُخَوِّفُهُمْ فَمَا يَزِيدُهُمْ إِلاَّ طُغْيَانًا كَبِيرًا </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9890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14" y="19655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Mensyukuri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Mikraj</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785786" y="3500438"/>
            <a:ext cx="7696200" cy="1003608"/>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Mengerjakan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5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571472" y="1285860"/>
            <a:ext cx="6324600" cy="175260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terhadap</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857224" y="2786058"/>
            <a:ext cx="914400" cy="838200"/>
          </a:xfrm>
          <a:prstGeom prst="bentConnector3">
            <a:avLst>
              <a:gd name="adj1" fmla="val 50000"/>
            </a:avLst>
          </a:prstGeom>
          <a:ln w="76200">
            <a:solidFill>
              <a:srgbClr val="FFC0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143108" y="4500570"/>
            <a:ext cx="5867400" cy="9144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berjemaah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143108" y="5429264"/>
            <a:ext cx="5867400" cy="9144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khusyuk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8693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219200" y="2000240"/>
            <a:ext cx="5867400"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Mencedera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menyiksakan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17662946" flipH="1">
            <a:off x="31952" y="1530672"/>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457200" y="1202482"/>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357290" y="4121908"/>
            <a:ext cx="7058052" cy="137879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menikmati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daging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dimasak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tetapi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sebaliknya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membaham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daging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busuk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17662946" flipH="1">
            <a:off x="184352" y="3673812"/>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9600" y="3345622"/>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Kehinaan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berzina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ounded Rectangle 10"/>
          <p:cNvSpPr/>
          <p:nvPr/>
        </p:nvSpPr>
        <p:spPr>
          <a:xfrm>
            <a:off x="1357290" y="5622106"/>
            <a:ext cx="7058052"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Penzina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peneroka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kejahatan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Rectangle 11"/>
          <p:cNvSpPr/>
          <p:nvPr/>
        </p:nvSpPr>
        <p:spPr>
          <a:xfrm>
            <a:off x="228600" y="37073"/>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paparan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3987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44624"/>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32</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110570" y="3629342"/>
            <a:ext cx="8915400" cy="1815882"/>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janganlah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menghampiri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zina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zina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satu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perbuatan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keji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satu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jalan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jahat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membawa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kerosakan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p>
        </p:txBody>
      </p:sp>
      <p:sp>
        <p:nvSpPr>
          <p:cNvPr id="4" name="Rectangle 3"/>
          <p:cNvSpPr/>
          <p:nvPr/>
        </p:nvSpPr>
        <p:spPr>
          <a:xfrm>
            <a:off x="395536" y="1841916"/>
            <a:ext cx="8398453" cy="923330"/>
          </a:xfrm>
          <a:prstGeom prst="rect">
            <a:avLst/>
          </a:prstGeom>
          <a:solidFill>
            <a:schemeClr val="tx2">
              <a:alpha val="38000"/>
            </a:schemeClr>
          </a:solidFill>
        </p:spPr>
        <p:txBody>
          <a:bodyPr wrap="none">
            <a:spAutoFit/>
          </a:bodyPr>
          <a:lstStyle/>
          <a:p>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تَقْرَبُواْ الزِّنَى إِنَّهُ كَانَ فَاحِشَةً وَسَاء سَبِيلاً</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5108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219200" y="1856224"/>
            <a:ext cx="7385248"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mencetuskan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kebencian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permusuhan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3" name="Rectangle 2"/>
          <p:cNvSpPr/>
          <p:nvPr/>
        </p:nvSpPr>
        <p:spPr>
          <a:xfrm>
            <a:off x="228600" y="-27384"/>
            <a:ext cx="861060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paparan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Mikraj</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Curved Down Arrow 3"/>
          <p:cNvSpPr/>
          <p:nvPr/>
        </p:nvSpPr>
        <p:spPr>
          <a:xfrm rot="17662946" flipH="1">
            <a:off x="31952" y="1386656"/>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28600" y="1058466"/>
            <a:ext cx="86106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menyebarkan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fitnah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214414" y="2763446"/>
            <a:ext cx="7572428" cy="116448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Diperlihatkan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memotong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menggunting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lidah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mulutnya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sendiri</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 Diagonal Corner Rectangle 6"/>
          <p:cNvSpPr/>
          <p:nvPr/>
        </p:nvSpPr>
        <p:spPr>
          <a:xfrm>
            <a:off x="357158" y="4142240"/>
            <a:ext cx="8482042" cy="870936"/>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Bertujuan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agar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sentiasa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menginsafi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memelihara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daripada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terjerumus</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jenayah</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agama</a:t>
            </a:r>
            <a:endPar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357158" y="5356686"/>
            <a:ext cx="8429684" cy="1096650"/>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kefardhuan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untuk</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menjadi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benteng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kejahatan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maksiat</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81597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80392"/>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Ankabut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45</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121096" y="3550364"/>
            <a:ext cx="8915400" cy="3046988"/>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Bacalah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ikutlah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Muhammad)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diwahyukan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kepadamu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Al-Qur'an,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dirikanlah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sembahyang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tekun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sembahyang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mencegah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perbuatan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keji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mungkar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mengingati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adalah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lebih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besar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faedahnya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kesannya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ingatlah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mengetahui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kerjakan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endPar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0" y="1336700"/>
            <a:ext cx="9144000" cy="2308324"/>
          </a:xfrm>
          <a:prstGeom prst="rect">
            <a:avLst/>
          </a:prstGeom>
          <a:solidFill>
            <a:schemeClr val="tx2">
              <a:alpha val="24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اتْلُ مَا أُوحِيَ إِلَيْكَ مِنَ الْكِتَابِ وَأَقِمِ الصَّلا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 إِنَّ الصَّلا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 تَنْهَى عَنِ الْفَحْشَاء وَالْمُنكَرِ وَلَذِكْرُ اللهِ أَكْبَرُ وَاللهُ يَعْلَمُ مَا تَصْنَعُونَ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10998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8404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97040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ogammar.com/wp-content/uploads/2012/11/do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360"/>
            <a:ext cx="9144000" cy="6974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61" y="2306341"/>
            <a:ext cx="9144000" cy="4524315"/>
          </a:xfrm>
          <a:prstGeom prst="rect">
            <a:avLst/>
          </a:prstGeom>
          <a:noFill/>
        </p:spPr>
        <p:txBody>
          <a:bodyPr wrap="square">
            <a:spAutoFit/>
          </a:bodyPr>
          <a:lstStyle/>
          <a:p>
            <a:pPr algn="ct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ct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77200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KH8kU6ah4u0/ULtDldAi2xI/AAAAAAAACZA/QiXIYSfxKK4/s400/doa+dikabulk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grayscl/>
          </a:blip>
          <a:srcRect/>
          <a:stretch>
            <a:fillRect/>
          </a:stretch>
        </p:blipFill>
        <p:spPr bwMode="auto">
          <a:xfrm>
            <a:off x="0" y="2958419"/>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337457"/>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70955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8864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3" name="Rectangle 2"/>
          <p:cNvSpPr/>
          <p:nvPr/>
        </p:nvSpPr>
        <p:spPr>
          <a:xfrm>
            <a:off x="0" y="1545962"/>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428596" y="3957064"/>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687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642284"/>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482014"/>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60648"/>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034423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32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3" name="TextBox 2"/>
          <p:cNvSpPr txBox="1"/>
          <p:nvPr/>
        </p:nvSpPr>
        <p:spPr>
          <a:xfrm>
            <a:off x="214282" y="372471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714348" y="18864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33817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48453"/>
            <a:ext cx="9144000" cy="1754326"/>
          </a:xfrm>
          <a:prstGeom prst="rect">
            <a:avLst/>
          </a:prstGeom>
          <a:solidFill>
            <a:srgbClr val="002060">
              <a:alpha val="25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سَيِّدَنَا مُحَمَّدٍ وَعَلَى آلِهِ وَأَصْحَابِهِ أَجْمَعِينَ.</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3" name="TextBox 2"/>
          <p:cNvSpPr txBox="1"/>
          <p:nvPr/>
        </p:nvSpPr>
        <p:spPr>
          <a:xfrm>
            <a:off x="428596" y="3600562"/>
            <a:ext cx="8286808" cy="2062103"/>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251520" y="44624"/>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9910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4810" y="1886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0" y="1352594"/>
            <a:ext cx="9144000" cy="1754326"/>
          </a:xfrm>
          <a:prstGeom prst="rect">
            <a:avLst/>
          </a:prstGeom>
          <a:solidFill>
            <a:schemeClr val="tx2">
              <a:alpha val="1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وَاشْكُرُوا نِعْمَتَهُ عَلَيْكُمْ وَمِنْ أَجَلِّ نِعَمِهِ بَعْثُهُ الرَّسُوْلَ صَلَّى اللهُ عَلَيْهِ وَسَلَّمَ إِلَيْكُم.</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TextBox 3"/>
          <p:cNvSpPr txBox="1"/>
          <p:nvPr/>
        </p:nvSpPr>
        <p:spPr>
          <a:xfrm>
            <a:off x="0" y="3708246"/>
            <a:ext cx="9144000" cy="2246769"/>
          </a:xfrm>
          <a:prstGeom prst="rect">
            <a:avLst/>
          </a:prstGeom>
          <a:noFill/>
          <a:ln w="9525">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dilimpahkan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sangat</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diutuskan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8572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3108" y="228600"/>
            <a:ext cx="4419600" cy="646331"/>
          </a:xfrm>
          <a:prstGeom prst="rect">
            <a:avLst/>
          </a:prstGeom>
          <a:noFill/>
        </p:spPr>
        <p:txBody>
          <a:bodyPr>
            <a:spAutoFit/>
          </a:bodyPr>
          <a:lstStyle/>
          <a:p>
            <a:pPr algn="ctr">
              <a:defRPr/>
            </a:pPr>
            <a:r>
              <a:rPr lang="en-US" sz="36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36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3" name="Round Diagonal Corner Rectangle 2"/>
          <p:cNvSpPr/>
          <p:nvPr/>
        </p:nvSpPr>
        <p:spPr>
          <a:xfrm>
            <a:off x="2500298" y="4786322"/>
            <a:ext cx="5181600" cy="1600200"/>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Diutuskan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sebagai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ikutan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tauladan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kehidupan</a:t>
            </a:r>
            <a:endParaRPr lang="en-US" sz="24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4" name="Round Diagonal Corner Rectangle 3"/>
          <p:cNvSpPr/>
          <p:nvPr/>
        </p:nvSpPr>
        <p:spPr>
          <a:xfrm>
            <a:off x="3214678" y="2857496"/>
            <a:ext cx="5562600" cy="1600200"/>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Bersyukurlah</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nikmat</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dilimpahkan</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kepada</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kita</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5" name="Up-Down Arrow 4"/>
          <p:cNvSpPr/>
          <p:nvPr/>
        </p:nvSpPr>
        <p:spPr>
          <a:xfrm>
            <a:off x="0" y="928670"/>
            <a:ext cx="3505200" cy="4343400"/>
          </a:xfrm>
          <a:prstGeom prst="upDownArrow">
            <a:avLst>
              <a:gd name="adj1" fmla="val 74060"/>
              <a:gd name="adj2" fmla="val 30439"/>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ysClr val="windowText" lastClr="000000"/>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Tingkatkan</a:t>
            </a:r>
            <a:r>
              <a:rPr lang="en-US" sz="3200" dirty="0" smtClean="0">
                <a:ln w="18415" cmpd="sng">
                  <a:solidFill>
                    <a:sysClr val="windowText" lastClr="000000"/>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200" dirty="0" err="1" smtClean="0">
                <a:ln w="18415" cmpd="sng">
                  <a:solidFill>
                    <a:sysClr val="windowText" lastClr="000000"/>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ketakwaan</a:t>
            </a:r>
            <a:endParaRPr lang="en-US" sz="3200" dirty="0">
              <a:ln w="18415" cmpd="sng">
                <a:solidFill>
                  <a:sysClr val="windowText" lastClr="000000"/>
                </a:solidFill>
                <a:prstDash val="solid"/>
              </a:ln>
              <a:solidFill>
                <a:schemeClr val="bg1"/>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49785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jrpMjKMrN30/TeudxlZ1MvI/AAAAAAAAAtk/2E6BrWte0Ss/s1600/berdo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5" name="TextBox 4"/>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6" name="Rectangle 5"/>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7" name="TextBox 6"/>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278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D5H7sMrPC2s/UCiRER5iLaI/AAAAAAAAAWs/_KLtygx6GXY/s1600/gambar-d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lum contrast="40000"/>
          </a:blip>
          <a:srcRect/>
          <a:stretch>
            <a:fillRect/>
          </a:stretch>
        </p:blipFill>
        <p:spPr bwMode="auto">
          <a:xfrm>
            <a:off x="1" y="1454980"/>
            <a:ext cx="9143999" cy="5286388"/>
          </a:xfrm>
          <a:prstGeom prst="rect">
            <a:avLst/>
          </a:prstGeom>
          <a:solidFill>
            <a:srgbClr val="0070C0">
              <a:alpha val="34000"/>
            </a:srgbClr>
          </a:solidFill>
          <a:ln w="9525">
            <a:noFill/>
            <a:miter lim="800000"/>
            <a:headEnd/>
            <a:tailEnd/>
          </a:ln>
          <a:effectLst>
            <a:outerShdw blurRad="50800" dist="38100" dir="5400000" algn="t" rotWithShape="0">
              <a:prstClr val="black">
                <a:alpha val="40000"/>
              </a:prstClr>
            </a:outerShdw>
          </a:effectLst>
        </p:spPr>
      </p:pic>
      <p:sp>
        <p:nvSpPr>
          <p:cNvPr id="5" name="Rectangle 4"/>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47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802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1851791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2501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35504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10579"/>
            <a:ext cx="9144000" cy="1938992"/>
          </a:xfrm>
          <a:prstGeom prst="rect">
            <a:avLst/>
          </a:prstGeom>
          <a:solidFill>
            <a:srgbClr val="002060">
              <a:alpha val="38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3" name="Rectangle 2"/>
          <p:cNvSpPr/>
          <p:nvPr/>
        </p:nvSpPr>
        <p:spPr>
          <a:xfrm>
            <a:off x="714348"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14282" y="3846002"/>
            <a:ext cx="8643998" cy="1815882"/>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91616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4"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effectLst>
                <a:latin typeface="Arial Black" pitchFamily="34" charset="0"/>
              </a:rPr>
              <a:t>Ya</a:t>
            </a:r>
            <a:r>
              <a:rPr lang="en-US" sz="3200" b="1" dirty="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orang – orang yang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orang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agama.</a:t>
            </a:r>
          </a:p>
        </p:txBody>
      </p:sp>
    </p:spTree>
    <p:extLst>
      <p:ext uri="{BB962C8B-B14F-4D97-AF65-F5344CB8AC3E}">
        <p14:creationId xmlns:p14="http://schemas.microsoft.com/office/powerpoint/2010/main" val="3010968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49887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29418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17608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3789667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46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496" y="1705253"/>
            <a:ext cx="9029760" cy="1938992"/>
          </a:xfrm>
          <a:prstGeom prst="rect">
            <a:avLst/>
          </a:prstGeom>
          <a:solidFill>
            <a:srgbClr val="002060">
              <a:alpha val="27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533400" y="4234497"/>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107504" y="4462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3878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142844" y="1347014"/>
            <a:ext cx="8915400" cy="1754326"/>
          </a:xfrm>
          <a:prstGeom prst="rect">
            <a:avLst/>
          </a:prstGeom>
          <a:solidFill>
            <a:srgbClr val="002060">
              <a:alpha val="15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عِبَاد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اتَّقُوْا اللهَ وَالْتَزِمُوْا الطَّرِيْق</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الصَّحِيْحَ الَّذِيْ يُوْصِلُكُمْ إِلَى دَارِ السَّلاَمِ.</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3546158"/>
            <a:ext cx="91440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syurga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4289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1233518" y="4130136"/>
            <a:ext cx="7696200" cy="1752600"/>
          </a:xfrm>
          <a:prstGeom prst="roundRect">
            <a:avLst>
              <a:gd name="adj" fmla="val 49768"/>
            </a:avLst>
          </a:prstGeom>
          <a:solidFill>
            <a:srgbClr val="0000FF">
              <a:alpha val="43000"/>
            </a:srgbClr>
          </a:solidFill>
          <a:ln w="38100">
            <a:solidFill>
              <a:srgbClr val="FFFFFF"/>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urved Down Arrow 3"/>
          <p:cNvSpPr/>
          <p:nvPr/>
        </p:nvSpPr>
        <p:spPr>
          <a:xfrm rot="16354294" flipH="1">
            <a:off x="83710" y="3075159"/>
            <a:ext cx="2165630" cy="1322816"/>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381000" y="1558368"/>
            <a:ext cx="3657600" cy="1981200"/>
          </a:xfrm>
          <a:prstGeom prst="roundRect">
            <a:avLst>
              <a:gd name="adj" fmla="val 36813"/>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Bertakwalah</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extLst>
      <p:ext uri="{BB962C8B-B14F-4D97-AF65-F5344CB8AC3E}">
        <p14:creationId xmlns:p14="http://schemas.microsoft.com/office/powerpoint/2010/main" val="75716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9" y="0"/>
            <a:ext cx="9144000" cy="688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57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5720" y="44624"/>
            <a:ext cx="850112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Mikraj</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kemuliaan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dikurniakan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48200" y="2209800"/>
            <a:ext cx="434340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Penyerahan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langsung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kefardhuan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lima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3581400" y="1905000"/>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4800" y="1524000"/>
            <a:ext cx="3810000" cy="228600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Diperlihatkan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tanda-tanda</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agung</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kebesaran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endParaRPr lang="en-US" sz="3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7" name="Elbow Connector 6"/>
          <p:cNvCxnSpPr/>
          <p:nvPr/>
        </p:nvCxnSpPr>
        <p:spPr>
          <a:xfrm rot="5400000">
            <a:off x="7608115" y="3893347"/>
            <a:ext cx="1285884" cy="35719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500298" y="4857760"/>
            <a:ext cx="6224598" cy="1524000"/>
          </a:xfrm>
          <a:prstGeom prst="roundRect">
            <a:avLst>
              <a:gd name="adj" fmla="val 11364"/>
            </a:avLst>
          </a:prstGeom>
          <a:solidFill>
            <a:srgbClr val="FF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Menunjukkan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kepentingan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lima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5667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0714" y="44624"/>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keagungan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diperlihatkan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1600200" y="3429000"/>
            <a:ext cx="6019800" cy="16764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beriman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memperkasakan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keimanannya</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ounded Rectangle 3"/>
          <p:cNvSpPr/>
          <p:nvPr/>
        </p:nvSpPr>
        <p:spPr>
          <a:xfrm>
            <a:off x="1066800" y="1371600"/>
            <a:ext cx="6005530" cy="1985962"/>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Paparan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balasan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diterima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berdasarkan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600200" y="5257800"/>
            <a:ext cx="5791200" cy="1371600"/>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penentang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5400000">
            <a:off x="6465103" y="1964525"/>
            <a:ext cx="1785950" cy="1143000"/>
          </a:xfrm>
          <a:prstGeom prst="rightArrow">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rot="5991542" flipV="1">
            <a:off x="454277" y="951594"/>
            <a:ext cx="1383264" cy="1002980"/>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6619666">
            <a:off x="6541153" y="4607216"/>
            <a:ext cx="1713165" cy="821199"/>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3574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1120</Words>
  <Application>Microsoft Office PowerPoint</Application>
  <PresentationFormat>On-screen Show (4:3)</PresentationFormat>
  <Paragraphs>109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IB</cp:lastModifiedBy>
  <cp:revision>19</cp:revision>
  <dcterms:created xsi:type="dcterms:W3CDTF">2013-04-16T13:50:12Z</dcterms:created>
  <dcterms:modified xsi:type="dcterms:W3CDTF">2013-05-22T18:03:48Z</dcterms:modified>
</cp:coreProperties>
</file>